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2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BBAB1-40DF-48B8-B140-2BD727D8EE04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55352-897E-4565-9235-187FF3FD228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47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5921B8-BE5E-4C49-8C2E-D5F7671722FE}" type="datetimeFigureOut">
              <a:rPr lang="es-ES" smtClean="0"/>
              <a:pPr/>
              <a:t>25/07/2013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0" y="675707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</a:t>
            </a:r>
          </a:p>
          <a:p>
            <a:pPr algn="ctr"/>
            <a:r>
              <a:rPr lang="es-ES_tradnl" sz="2400" b="1" dirty="0" smtClean="0"/>
              <a:t>CASD  </a:t>
            </a:r>
            <a:endParaRPr lang="es-ES_tradnl" sz="2400" b="1" dirty="0"/>
          </a:p>
          <a:p>
            <a:pPr algn="ctr"/>
            <a:r>
              <a:rPr lang="es-ES_tradnl" sz="2400" b="1" dirty="0" smtClean="0"/>
              <a:t>JULIO </a:t>
            </a:r>
            <a:r>
              <a:rPr lang="es-ES_tradnl" sz="2400" b="1" dirty="0" smtClean="0"/>
              <a:t>26 </a:t>
            </a:r>
            <a:r>
              <a:rPr lang="es-ES_tradnl" sz="2400" b="1" dirty="0" smtClean="0"/>
              <a:t>DE 2013</a:t>
            </a:r>
          </a:p>
          <a:p>
            <a:endParaRPr lang="es-ES_tradnl" b="1" dirty="0" smtClean="0"/>
          </a:p>
          <a:p>
            <a:endParaRPr lang="es-ES_tradnl" b="1" dirty="0" smtClean="0"/>
          </a:p>
          <a:p>
            <a:endParaRPr lang="es-ES_tradnl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VERIFICACIÓN DEL QUÓRUM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LECTURA Y APROBACIÓN  DEL ACTA  ANTERIOR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PREPARACIÓN </a:t>
            </a:r>
            <a:r>
              <a:rPr lang="es-ES_tradnl" sz="2000" b="1" dirty="0" smtClean="0"/>
              <a:t>AUDITORÍAS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REFERENCIACIÓN </a:t>
            </a:r>
            <a:r>
              <a:rPr lang="es-ES_tradnl" sz="2000" b="1" dirty="0" smtClean="0"/>
              <a:t>COMPETITIVA: Complementación del taller </a:t>
            </a:r>
            <a:endParaRPr lang="es-ES_tradnl" sz="20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MANUAL DE CALIDAD</a:t>
            </a:r>
            <a:endParaRPr lang="es-ES_tradnl" sz="20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VARIOS</a:t>
            </a:r>
            <a:r>
              <a:rPr lang="es-ES_tradnl" sz="2000" b="1" dirty="0"/>
              <a:t>.</a:t>
            </a:r>
            <a:endParaRPr lang="es-ES" sz="2000" b="1" dirty="0"/>
          </a:p>
        </p:txBody>
      </p:sp>
      <p:pic>
        <p:nvPicPr>
          <p:cNvPr id="7" name="6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196752"/>
            <a:ext cx="1308686" cy="1296144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9248" y="1268760"/>
            <a:ext cx="1158368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503</TotalTime>
  <Words>32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Presentación de PowerPoint</vt:lpstr>
    </vt:vector>
  </TitlesOfParts>
  <Company>Familiar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INSTITUCIÓN EDUCATIVA  CASD JOSÉ MARÍA ESPINOSA PRIETO</dc:title>
  <dc:creator>LUISALBERTO</dc:creator>
  <cp:lastModifiedBy>LUISALBERTO</cp:lastModifiedBy>
  <cp:revision>72</cp:revision>
  <dcterms:created xsi:type="dcterms:W3CDTF">2011-03-11T15:06:24Z</dcterms:created>
  <dcterms:modified xsi:type="dcterms:W3CDTF">2013-07-25T22:58:40Z</dcterms:modified>
</cp:coreProperties>
</file>