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47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23/07/2013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675707"/>
            <a:ext cx="86409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</a:t>
            </a:r>
            <a:endParaRPr lang="es-ES_tradnl" sz="2400" b="1" dirty="0"/>
          </a:p>
          <a:p>
            <a:pPr algn="ctr"/>
            <a:r>
              <a:rPr lang="es-ES_tradnl" sz="2400" b="1" dirty="0" smtClean="0"/>
              <a:t>JULIO </a:t>
            </a:r>
            <a:r>
              <a:rPr lang="es-ES_tradnl" sz="2400" b="1" dirty="0" smtClean="0"/>
              <a:t>24 DE </a:t>
            </a:r>
            <a:r>
              <a:rPr lang="es-ES_tradnl" sz="2400" b="1" dirty="0" smtClean="0"/>
              <a:t>2013</a:t>
            </a:r>
          </a:p>
          <a:p>
            <a:endParaRPr lang="es-ES_tradnl" b="1" dirty="0" smtClean="0"/>
          </a:p>
          <a:p>
            <a:endParaRPr lang="es-ES_tradnl" b="1" dirty="0" smtClean="0"/>
          </a:p>
          <a:p>
            <a:endParaRPr lang="es-ES_tradnl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VERIFICACIÓN 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LECTURA </a:t>
            </a:r>
            <a:r>
              <a:rPr lang="es-ES_tradnl" sz="2000" b="1" dirty="0" smtClean="0"/>
              <a:t>Y APROBACIÓN </a:t>
            </a:r>
            <a:r>
              <a:rPr lang="es-ES_tradnl" sz="2000" b="1" dirty="0" smtClean="0"/>
              <a:t> DEL ACTA  ANTERIOR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AUTOEVALUACIÓN DE CALIDAD: Revisión a la implementación del sistema de gestión de calidad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PREPARACIÓN AUDITORÍAS</a:t>
            </a:r>
            <a:endParaRPr lang="es-ES_tradnl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VISITA DE REFERENCIACIÓN </a:t>
            </a:r>
            <a:r>
              <a:rPr lang="es-ES_tradnl" sz="2000" b="1" dirty="0" smtClean="0"/>
              <a:t>COMPETITIVA: </a:t>
            </a:r>
            <a:r>
              <a:rPr lang="es-ES_tradnl" sz="2000" b="1" dirty="0" smtClean="0"/>
              <a:t>Complementación </a:t>
            </a:r>
            <a:r>
              <a:rPr lang="es-ES_tradnl" sz="2000" b="1" smtClean="0"/>
              <a:t>del taller </a:t>
            </a:r>
            <a:endParaRPr lang="es-ES_tradnl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VARIOS</a:t>
            </a:r>
            <a:r>
              <a:rPr lang="es-ES_tradnl" sz="2000" b="1" dirty="0"/>
              <a:t>.</a:t>
            </a:r>
            <a:endParaRPr lang="es-ES" sz="2000" b="1" dirty="0"/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196752"/>
            <a:ext cx="1308686" cy="1296144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9248" y="1268760"/>
            <a:ext cx="11583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501</TotalTime>
  <Words>45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Company>Familiar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LUISALBERTO</cp:lastModifiedBy>
  <cp:revision>71</cp:revision>
  <dcterms:created xsi:type="dcterms:W3CDTF">2011-03-11T15:06:24Z</dcterms:created>
  <dcterms:modified xsi:type="dcterms:W3CDTF">2013-07-23T15:44:16Z</dcterms:modified>
</cp:coreProperties>
</file>