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sldIdLst>
    <p:sldId id="268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1026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2BBAB1-40DF-48B8-B140-2BD727D8EE04}" type="datetimeFigureOut">
              <a:rPr lang="es-ES" smtClean="0"/>
              <a:pPr/>
              <a:t>09/07/2013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55352-897E-4565-9235-187FF3FD228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3474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09/07/2013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09/07/2013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09/07/2013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09/07/2013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09/07/2013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09/07/2013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09/07/2013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09/07/2013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09/07/2013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09/07/2013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09/07/2013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D5921B8-BE5E-4C49-8C2E-D5F7671722FE}" type="datetimeFigureOut">
              <a:rPr lang="es-ES" smtClean="0"/>
              <a:pPr/>
              <a:t>09/07/2013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51520" y="675707"/>
            <a:ext cx="864096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 smtClean="0"/>
              <a:t>AGENDA REUNIÓN COMITÉ DE CALIDAD</a:t>
            </a:r>
          </a:p>
          <a:p>
            <a:pPr algn="ctr"/>
            <a:r>
              <a:rPr lang="es-ES_tradnl" sz="2400" b="1" dirty="0" smtClean="0"/>
              <a:t>CASD  </a:t>
            </a:r>
            <a:endParaRPr lang="es-ES_tradnl" sz="2400" b="1" dirty="0"/>
          </a:p>
          <a:p>
            <a:pPr algn="ctr"/>
            <a:r>
              <a:rPr lang="es-ES_tradnl" sz="2400" b="1" dirty="0" smtClean="0"/>
              <a:t>JULIO 10  DE 2013</a:t>
            </a:r>
          </a:p>
          <a:p>
            <a:endParaRPr lang="es-ES_tradnl" b="1" dirty="0" smtClean="0"/>
          </a:p>
          <a:p>
            <a:endParaRPr lang="es-ES_tradnl" b="1" dirty="0" smtClean="0"/>
          </a:p>
          <a:p>
            <a:endParaRPr lang="es-ES_tradnl" b="1" dirty="0" smtClean="0"/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100" b="1" dirty="0" smtClean="0"/>
              <a:t>VERIFICACIÓN DEL QUÓRUM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100" b="1" dirty="0" smtClean="0"/>
              <a:t>REFLEXIÓN: Atención al cliente. Libro de quejas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100" b="1" dirty="0" smtClean="0"/>
              <a:t>ACTA ANTERIOR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100" b="1" dirty="0" smtClean="0"/>
              <a:t>BUZÓN DE SUGERENCIAS: RECOMENDACIONES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100" b="1" dirty="0" smtClean="0"/>
              <a:t>REFERENCIACIÓN COMPETITIVA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100" b="1" dirty="0" smtClean="0"/>
              <a:t>VISITA SIGLO XXI</a:t>
            </a:r>
            <a:endParaRPr lang="es-ES" sz="2100" b="1" dirty="0" smtClean="0"/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100" b="1" dirty="0" smtClean="0"/>
              <a:t>REVISIÓN DE </a:t>
            </a:r>
            <a:r>
              <a:rPr lang="es-ES_tradnl" sz="2100" b="1" dirty="0" smtClean="0"/>
              <a:t>TAREAS: Codificación documentación.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sz="2100" b="1" dirty="0" smtClean="0"/>
              <a:t>VARIOS</a:t>
            </a:r>
            <a:r>
              <a:rPr lang="es-ES_tradnl" sz="2100" b="1" dirty="0"/>
              <a:t>.</a:t>
            </a:r>
            <a:endParaRPr lang="es-ES" sz="2100" b="1" dirty="0"/>
          </a:p>
        </p:txBody>
      </p:sp>
      <p:pic>
        <p:nvPicPr>
          <p:cNvPr id="7" name="6 Imagen" descr="Imagen1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1196752"/>
            <a:ext cx="1308686" cy="1296144"/>
          </a:xfrm>
          <a:prstGeom prst="rect">
            <a:avLst/>
          </a:prstGeom>
        </p:spPr>
      </p:pic>
      <p:pic>
        <p:nvPicPr>
          <p:cNvPr id="4" name="3 Imagen" descr="LOGO DEFINITIVO DE CALIDA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9248" y="1268760"/>
            <a:ext cx="1158368" cy="13681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493</TotalTime>
  <Words>43</Words>
  <Application>Microsoft Office PowerPoint</Application>
  <PresentationFormat>Presentación en pantalla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Aspecto</vt:lpstr>
      <vt:lpstr>Presentación de PowerPoint</vt:lpstr>
    </vt:vector>
  </TitlesOfParts>
  <Company>Familiar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INSTITUCIÓN EDUCATIVA  CASD JOSÉ MARÍA ESPINOSA PRIETO</dc:title>
  <dc:creator>LUISALBERTO</dc:creator>
  <cp:lastModifiedBy>LURACAM</cp:lastModifiedBy>
  <cp:revision>69</cp:revision>
  <dcterms:created xsi:type="dcterms:W3CDTF">2011-03-11T15:06:24Z</dcterms:created>
  <dcterms:modified xsi:type="dcterms:W3CDTF">2013-07-09T15:18:29Z</dcterms:modified>
</cp:coreProperties>
</file>