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1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844603-04BC-438C-8A89-1541F9C43998}" type="datetimeFigureOut">
              <a:rPr lang="es-CO" smtClean="0"/>
              <a:t>16/01/2013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3ED0D7-DF53-41EE-85CC-E7E1CAC881E2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mail.google.com/mail/?attid=0.0&amp;disp=emb&amp;view=att&amp;th=1246a5d017ccfa94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7" y="620688"/>
            <a:ext cx="8055898" cy="5642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Y PROFESORES</a:t>
            </a:r>
          </a:p>
          <a:p>
            <a:pPr algn="ctr"/>
            <a:r>
              <a:rPr lang="es-ES_tradnl" sz="2400" b="1" dirty="0" smtClean="0"/>
              <a:t>ENERO 17 DE 2013</a:t>
            </a:r>
          </a:p>
          <a:p>
            <a:endParaRPr lang="es-ES_tradnl" sz="24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400" b="1" dirty="0" smtClean="0"/>
              <a:t>REFLEXIÓN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400" b="1" dirty="0" smtClean="0"/>
              <a:t>INFORMES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400" b="1" dirty="0" smtClean="0"/>
              <a:t>REINDUCCION A DOCENTES EN EL PROCESO DE CALIDAD (PROCESOS Y PLAN ESTRATÉGICO)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400" b="1" dirty="0" smtClean="0"/>
              <a:t>TAREAS Y VARIOS:</a:t>
            </a:r>
          </a:p>
          <a:p>
            <a:pPr marL="342900" lvl="0" indent="-342900">
              <a:lnSpc>
                <a:spcPct val="150000"/>
              </a:lnSpc>
            </a:pPr>
            <a:r>
              <a:rPr lang="es-ES_tradnl" sz="2400" b="1" dirty="0" smtClean="0"/>
              <a:t>	</a:t>
            </a:r>
            <a:endParaRPr lang="es-ES" sz="2400" b="1" dirty="0"/>
          </a:p>
        </p:txBody>
      </p:sp>
      <p:pic>
        <p:nvPicPr>
          <p:cNvPr id="3" name="2 Imagen" descr="Descripción: http://mail.google.com/mail/?attid=0.0&amp;disp=emb&amp;view=att&amp;th=1246a5d017ccfa94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31" y="1162452"/>
            <a:ext cx="1152127" cy="103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LOGO DEFINITIVO calida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284815"/>
            <a:ext cx="1008455" cy="1100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966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</TotalTime>
  <Words>32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LUISALBERTO</dc:creator>
  <cp:lastModifiedBy>LUISALBERTO</cp:lastModifiedBy>
  <cp:revision>2</cp:revision>
  <dcterms:created xsi:type="dcterms:W3CDTF">2013-01-17T01:31:06Z</dcterms:created>
  <dcterms:modified xsi:type="dcterms:W3CDTF">2013-01-17T01:39:52Z</dcterms:modified>
</cp:coreProperties>
</file>