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4825" cy="90836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488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3025" y="0"/>
            <a:ext cx="2970213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28AD5-8DA1-43FB-8416-6CE346453A19}" type="datetimeFigureOut">
              <a:rPr lang="es-ES_tradnl" smtClean="0"/>
              <a:t>12/08/2012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28063"/>
            <a:ext cx="2970213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3025" y="8628063"/>
            <a:ext cx="2970213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65B8-8DA4-4F42-B6D1-545A4EC02780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0522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61507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83074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45135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20117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3513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6209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62379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7312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94429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49636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D5CB4-D9C2-407A-8C07-5483E4896EF7}" type="datetimeFigureOut">
              <a:rPr lang="es-CO" smtClean="0"/>
              <a:pPr/>
              <a:t>12/08/2012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4E626-4834-43D1-8068-5A3D16B38D0F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85396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/>
          </a:bodyPr>
          <a:lstStyle/>
          <a:p>
            <a:r>
              <a:rPr lang="es-CO" sz="4000" dirty="0" smtClean="0"/>
              <a:t>CASD JOSÉ MARIA ESPINOSA PRIETO</a:t>
            </a:r>
            <a:endParaRPr lang="es-CO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16943" y="4159883"/>
            <a:ext cx="6400800" cy="1752600"/>
          </a:xfrm>
        </p:spPr>
        <p:txBody>
          <a:bodyPr/>
          <a:lstStyle/>
          <a:p>
            <a:endParaRPr lang="es-CO" dirty="0"/>
          </a:p>
          <a:p>
            <a:r>
              <a:rPr lang="es-CO" dirty="0" smtClean="0"/>
              <a:t>ETICA Y PROYECTO DE VIDA</a:t>
            </a: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1723256"/>
            <a:ext cx="2971006" cy="2971006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483768" y="5877272"/>
            <a:ext cx="3458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POR: DAHIANA MARIA CORREA GIL</a:t>
            </a:r>
          </a:p>
          <a:p>
            <a:r>
              <a:rPr lang="es-CO" dirty="0" smtClean="0"/>
              <a:t>Docente CASD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02842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 smtClean="0"/>
              <a:t>INFORME REUNIÓN DOCENTES ETICA</a:t>
            </a:r>
          </a:p>
          <a:p>
            <a:pPr marL="0" indent="0">
              <a:buNone/>
            </a:pPr>
            <a:r>
              <a:rPr lang="es-CO" dirty="0" smtClean="0"/>
              <a:t>FECHA: 18/07/2012</a:t>
            </a:r>
          </a:p>
          <a:p>
            <a:pPr marL="0" indent="0">
              <a:buNone/>
            </a:pPr>
            <a:r>
              <a:rPr lang="es-CO" dirty="0" smtClean="0"/>
              <a:t>ASISTENTES: 	</a:t>
            </a:r>
            <a:r>
              <a:rPr lang="es-CO" dirty="0" err="1" smtClean="0"/>
              <a:t>Maria</a:t>
            </a:r>
            <a:r>
              <a:rPr lang="es-CO" dirty="0" smtClean="0"/>
              <a:t> Elvia Ramírez	ciclo 1 y 2</a:t>
            </a:r>
          </a:p>
          <a:p>
            <a:pPr marL="0" indent="0">
              <a:buNone/>
            </a:pPr>
            <a:r>
              <a:rPr lang="es-CO" dirty="0"/>
              <a:t>	</a:t>
            </a:r>
            <a:r>
              <a:rPr lang="es-CO" dirty="0" smtClean="0"/>
              <a:t>		Luis Antonio Escobar	ciclo 4</a:t>
            </a:r>
          </a:p>
          <a:p>
            <a:pPr marL="0" indent="0">
              <a:buNone/>
            </a:pPr>
            <a:r>
              <a:rPr lang="es-CO" dirty="0"/>
              <a:t>	</a:t>
            </a:r>
            <a:r>
              <a:rPr lang="es-CO" dirty="0" smtClean="0"/>
              <a:t>		</a:t>
            </a:r>
            <a:r>
              <a:rPr lang="es-CO" dirty="0" err="1" smtClean="0"/>
              <a:t>Nicolas</a:t>
            </a:r>
            <a:r>
              <a:rPr lang="es-CO" dirty="0" smtClean="0"/>
              <a:t> </a:t>
            </a:r>
            <a:r>
              <a:rPr lang="es-CO" dirty="0" err="1" smtClean="0"/>
              <a:t>Diaz</a:t>
            </a:r>
            <a:r>
              <a:rPr lang="es-CO" dirty="0" smtClean="0"/>
              <a:t>		ciclo 3</a:t>
            </a:r>
          </a:p>
          <a:p>
            <a:pPr marL="0" indent="0">
              <a:buNone/>
            </a:pPr>
            <a:r>
              <a:rPr lang="es-CO" dirty="0" smtClean="0"/>
              <a:t>			</a:t>
            </a:r>
            <a:r>
              <a:rPr lang="es-CO" dirty="0" err="1" smtClean="0"/>
              <a:t>Dahiana</a:t>
            </a:r>
            <a:r>
              <a:rPr lang="es-CO" dirty="0" smtClean="0"/>
              <a:t> M. Correa G. ciclo 5</a:t>
            </a:r>
          </a:p>
          <a:p>
            <a:pPr marL="0" indent="0">
              <a:buNone/>
            </a:pPr>
            <a:r>
              <a:rPr lang="es-CO" dirty="0" err="1" smtClean="0"/>
              <a:t>Maria</a:t>
            </a:r>
            <a:r>
              <a:rPr lang="es-CO" dirty="0" smtClean="0"/>
              <a:t> Antonia Palacios. Vocacionales.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296144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683568" y="324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ETICA Y PROYECTO DE VIDA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56709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O" dirty="0" smtClean="0"/>
              <a:t>Propuestas para el proyecto de Vida</a:t>
            </a:r>
          </a:p>
          <a:p>
            <a:pPr marL="0" indent="0">
              <a:buNone/>
            </a:pPr>
            <a:r>
              <a:rPr lang="es-CO" dirty="0" smtClean="0"/>
              <a:t>Ciclo 1		Historia Familiar (Conocimiento de sí mismo)</a:t>
            </a:r>
          </a:p>
          <a:p>
            <a:pPr marL="0" indent="0">
              <a:buNone/>
            </a:pPr>
            <a:r>
              <a:rPr lang="es-CO" dirty="0" smtClean="0"/>
              <a:t>Ciclo 2		La elección correcta (lo que quisiera ser)</a:t>
            </a:r>
          </a:p>
          <a:p>
            <a:pPr marL="0" indent="0">
              <a:buNone/>
            </a:pPr>
            <a:r>
              <a:rPr lang="es-CO" dirty="0" smtClean="0"/>
              <a:t>Ciclo 3		Actuación con libertad en la norma.</a:t>
            </a:r>
          </a:p>
          <a:p>
            <a:pPr marL="0" indent="0">
              <a:buNone/>
            </a:pPr>
            <a:r>
              <a:rPr lang="es-CO" dirty="0" smtClean="0"/>
              <a:t>Ciclo 4		Planeación personal (Rutinas) y Orientación Vocacional.</a:t>
            </a:r>
          </a:p>
          <a:p>
            <a:pPr marL="0" indent="0">
              <a:buNone/>
            </a:pPr>
            <a:r>
              <a:rPr lang="es-CO" dirty="0" smtClean="0"/>
              <a:t>Ciclo 5		Orientación profesional – Visión del entorno y la familia que quiere vivir.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Se propone en la respectiva planeación del ciclo 3, 4 y 5 que se desarrollen las actividades del proyecto de vida durante el cuarto período.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296144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683568" y="324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ETICA Y PROYECTO DE VIDA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95127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CO" dirty="0" smtClean="0"/>
              <a:t>Propuestas para las competencias de ETICA en el ciclo 5.</a:t>
            </a: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296144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683568" y="324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ETICA Y PROYECTO DE VIDA</a:t>
            </a:r>
            <a:endParaRPr lang="es-CO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35164061"/>
              </p:ext>
            </p:extLst>
          </p:nvPr>
        </p:nvGraphicFramePr>
        <p:xfrm>
          <a:off x="988368" y="2852936"/>
          <a:ext cx="718403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210"/>
                <a:gridCol w="4518558"/>
                <a:gridCol w="2376264"/>
              </a:tblGrid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Propuestas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Abreviado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Confianza en sí mismo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Confianza…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Ethos</a:t>
                      </a:r>
                      <a:r>
                        <a:rPr lang="es-CO" dirty="0" smtClean="0"/>
                        <a:t> para la convivencia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Ethos</a:t>
                      </a:r>
                      <a:r>
                        <a:rPr lang="es-CO" dirty="0" smtClean="0"/>
                        <a:t>….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Juicio y razonamiento</a:t>
                      </a:r>
                      <a:r>
                        <a:rPr lang="es-CO" baseline="0" dirty="0" smtClean="0"/>
                        <a:t> moral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Sentido</a:t>
                      </a:r>
                      <a:r>
                        <a:rPr lang="es-CO" baseline="0" dirty="0" smtClean="0"/>
                        <a:t> de pertenencia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Sentido Crítico y Capacidad creativa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Sentido Critico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5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Juicio y Razonamiento moral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Juicio y Razonamiento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825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856" y="1482688"/>
            <a:ext cx="8229600" cy="6046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dirty="0" smtClean="0"/>
              <a:t>Propuestas para la homologación – Media técnica .</a:t>
            </a: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296144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683568" y="324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ETICA Y PROYECTO DE VIDA</a:t>
            </a:r>
            <a:endParaRPr lang="es-CO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86930604"/>
              </p:ext>
            </p:extLst>
          </p:nvPr>
        </p:nvGraphicFramePr>
        <p:xfrm>
          <a:off x="467544" y="2060848"/>
          <a:ext cx="7776863" cy="4671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943"/>
                <a:gridCol w="1584176"/>
                <a:gridCol w="5386744"/>
              </a:tblGrid>
              <a:tr h="648072">
                <a:tc>
                  <a:txBody>
                    <a:bodyPr/>
                    <a:lstStyle/>
                    <a:p>
                      <a:r>
                        <a:rPr lang="es-CO" dirty="0" smtClean="0"/>
                        <a:t>Grado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Competencias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Media</a:t>
                      </a:r>
                      <a:r>
                        <a:rPr lang="es-CO" baseline="0" dirty="0" smtClean="0"/>
                        <a:t> Técnica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10mo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Confianza…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Persona, Historia </a:t>
                      </a:r>
                      <a:r>
                        <a:rPr lang="es-CO" dirty="0" err="1" smtClean="0"/>
                        <a:t>Etica</a:t>
                      </a:r>
                      <a:r>
                        <a:rPr lang="es-CO" dirty="0" smtClean="0"/>
                        <a:t>, El hombre como ser inteligente,</a:t>
                      </a:r>
                      <a:r>
                        <a:rPr lang="es-CO" baseline="0" dirty="0" smtClean="0"/>
                        <a:t> critico, libre, responsable… Cartilla1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10mo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err="1" smtClean="0"/>
                        <a:t>Ethos</a:t>
                      </a:r>
                      <a:r>
                        <a:rPr lang="es-CO" dirty="0" smtClean="0"/>
                        <a:t>….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Dignidad Humana, deberes y derechos, conciencia ciudadana, manual de convivencia,</a:t>
                      </a:r>
                      <a:r>
                        <a:rPr lang="es-CO" baseline="0" dirty="0" smtClean="0"/>
                        <a:t> sana convivencia, Ecología y entorno… Cartilla 2 y 7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11mo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Sentido</a:t>
                      </a:r>
                      <a:r>
                        <a:rPr lang="es-CO" baseline="0" dirty="0" smtClean="0"/>
                        <a:t> de pertenencia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Comunidad,</a:t>
                      </a:r>
                      <a:r>
                        <a:rPr lang="es-CO" baseline="0" dirty="0" smtClean="0"/>
                        <a:t> noción Valores, diálogo, solidaridad, amor institucional... Cartilla 3.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11mo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Sentido Critico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Situación de dificultades, participación, autodeterminación, tolerancia…. Cartilla 3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11mo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Juicio y Razonamiento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Comunidad,</a:t>
                      </a:r>
                      <a:r>
                        <a:rPr lang="es-CO" baseline="0" dirty="0" smtClean="0"/>
                        <a:t> familia, matrimonio, sexualidad, normas básicas para la convivencia en grupo. Realidad humana, trabajo, técnica y humanización. Proyecto de vida. </a:t>
                      </a:r>
                      <a:r>
                        <a:rPr lang="es-CO" dirty="0" smtClean="0"/>
                        <a:t>Cartilla 4 y 5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2534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CO" dirty="0" smtClean="0"/>
              <a:t>Propuestas para los contenidos de ETICA en el ciclo 5.</a:t>
            </a: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296144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683568" y="324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ETICA Y PROYECTO DE VIDA</a:t>
            </a:r>
            <a:endParaRPr lang="es-CO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7363050"/>
              </p:ext>
            </p:extLst>
          </p:nvPr>
        </p:nvGraphicFramePr>
        <p:xfrm>
          <a:off x="669713" y="2564904"/>
          <a:ext cx="7776863" cy="290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956"/>
                <a:gridCol w="3326387"/>
                <a:gridCol w="3489520"/>
              </a:tblGrid>
              <a:tr h="957591">
                <a:tc>
                  <a:txBody>
                    <a:bodyPr/>
                    <a:lstStyle/>
                    <a:p>
                      <a:r>
                        <a:rPr lang="es-CO" dirty="0" smtClean="0"/>
                        <a:t>Periodo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Décimo (10mo)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Undécimo (11mo)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1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El</a:t>
                      </a:r>
                      <a:r>
                        <a:rPr lang="es-CO" baseline="0" dirty="0" smtClean="0"/>
                        <a:t> ambiente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Me conozco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2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Mi madurez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Relaciones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Mis relaciones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Proyecciones</a:t>
                      </a:r>
                      <a:endParaRPr lang="es-CO" dirty="0"/>
                    </a:p>
                  </a:txBody>
                  <a:tcPr/>
                </a:tc>
              </a:tr>
              <a:tr h="486402">
                <a:tc>
                  <a:txBody>
                    <a:bodyPr/>
                    <a:lstStyle/>
                    <a:p>
                      <a:r>
                        <a:rPr lang="es-CO" dirty="0" smtClean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Proyecto de Vida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Productividad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2 Marcador de contenido"/>
          <p:cNvSpPr txBox="1">
            <a:spLocks/>
          </p:cNvSpPr>
          <p:nvPr/>
        </p:nvSpPr>
        <p:spPr>
          <a:xfrm>
            <a:off x="581891" y="580526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s-CO" dirty="0" smtClean="0"/>
              <a:t>Sugerencia: Buscar películas de cada tema para los planes de apoyo.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52595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260648"/>
            <a:ext cx="1296144" cy="1296144"/>
          </a:xfrm>
          <a:prstGeom prst="rect">
            <a:avLst/>
          </a:prstGeom>
        </p:spPr>
      </p:pic>
      <p:sp>
        <p:nvSpPr>
          <p:cNvPr id="5" name="2 Subtítulo"/>
          <p:cNvSpPr txBox="1">
            <a:spLocks/>
          </p:cNvSpPr>
          <p:nvPr/>
        </p:nvSpPr>
        <p:spPr>
          <a:xfrm>
            <a:off x="683568" y="3242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ORIENTÉMOS Y ACOMPAÑÉMOS SUS PROYECTOS DE VIDA</a:t>
            </a:r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 rot="19950981">
            <a:off x="6012160" y="5445224"/>
            <a:ext cx="26888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5400" dirty="0" smtClean="0"/>
              <a:t>Gracias!!</a:t>
            </a:r>
            <a:endParaRPr lang="es-CO" sz="5400" dirty="0"/>
          </a:p>
        </p:txBody>
      </p:sp>
      <p:pic>
        <p:nvPicPr>
          <p:cNvPr id="1026" name="Picture 2" descr="D:\Dahiana\fotos celu nana\CASD\09-18-09_15494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475" y="1700808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ahiana\fotos celu nana\CASD\Foto013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700808"/>
            <a:ext cx="2961622" cy="2221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ahiana\fotos celu nana\CASD\Foto0637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210" y="4413851"/>
            <a:ext cx="3038995" cy="227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Dahiana\fotos celu nana\CASD\valeria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636365"/>
            <a:ext cx="1542550" cy="205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131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303</Words>
  <Application>Microsoft Office PowerPoint</Application>
  <PresentationFormat>Presentación en pantalla (4:3)</PresentationFormat>
  <Paragraphs>87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CASD JOSÉ MARIA ESPINOSA PRIETO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CASD JOSÉ MARIA ESPINOSA PRIETO</dc:title>
  <dc:creator>DAHIANA</dc:creator>
  <cp:lastModifiedBy>LUISALBERTO</cp:lastModifiedBy>
  <cp:revision>10</cp:revision>
  <dcterms:created xsi:type="dcterms:W3CDTF">2012-07-28T20:58:05Z</dcterms:created>
  <dcterms:modified xsi:type="dcterms:W3CDTF">2012-08-12T23:05:25Z</dcterms:modified>
</cp:coreProperties>
</file>