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6805850" cy="23402925"/>
  <p:notesSz cx="6858000" cy="9144000"/>
  <p:defaultTextStyle>
    <a:defPPr>
      <a:defRPr lang="es-ES"/>
    </a:defPPr>
    <a:lvl1pPr marL="0" algn="l" defTabSz="4011930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1pPr>
    <a:lvl2pPr marL="2005965" algn="l" defTabSz="4011930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2pPr>
    <a:lvl3pPr marL="4011930" algn="l" defTabSz="4011930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3pPr>
    <a:lvl4pPr marL="6017895" algn="l" defTabSz="4011930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4pPr>
    <a:lvl5pPr marL="8023860" algn="l" defTabSz="4011930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5pPr>
    <a:lvl6pPr marL="10029825" algn="l" defTabSz="4011930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6pPr>
    <a:lvl7pPr marL="12035790" algn="l" defTabSz="4011930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7pPr>
    <a:lvl8pPr marL="14041755" algn="l" defTabSz="4011930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8pPr>
    <a:lvl9pPr marL="16047720" algn="l" defTabSz="4011930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" d="100"/>
          <a:sy n="10" d="100"/>
        </p:scale>
        <p:origin x="-954" y="-738"/>
      </p:cViewPr>
      <p:guideLst>
        <p:guide orient="horz" pos="7371"/>
        <p:guide pos="147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510439" y="7270077"/>
            <a:ext cx="39784973" cy="501646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020878" y="13261657"/>
            <a:ext cx="32764095" cy="59807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05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11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017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0238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029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035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041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047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9E010-DCA2-48EE-B44E-894EA7E4C6F5}" type="datetimeFigureOut">
              <a:rPr lang="es-ES_tradnl" smtClean="0"/>
              <a:t>09/08/2012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1AC9-FFC3-4CA6-ADA6-A969A94ED39D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9E010-DCA2-48EE-B44E-894EA7E4C6F5}" type="datetimeFigureOut">
              <a:rPr lang="es-ES_tradnl" smtClean="0"/>
              <a:t>09/08/2012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1AC9-FFC3-4CA6-ADA6-A969A94ED39D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3934241" y="937204"/>
            <a:ext cx="10531316" cy="1996832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340293" y="937204"/>
            <a:ext cx="30813851" cy="199683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9E010-DCA2-48EE-B44E-894EA7E4C6F5}" type="datetimeFigureOut">
              <a:rPr lang="es-ES_tradnl" smtClean="0"/>
              <a:t>09/08/2012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1AC9-FFC3-4CA6-ADA6-A969A94ED39D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9E010-DCA2-48EE-B44E-894EA7E4C6F5}" type="datetimeFigureOut">
              <a:rPr lang="es-ES_tradnl" smtClean="0"/>
              <a:t>09/08/2012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1AC9-FFC3-4CA6-ADA6-A969A94ED39D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97339" y="15038548"/>
            <a:ext cx="39784973" cy="4648081"/>
          </a:xfrm>
        </p:spPr>
        <p:txBody>
          <a:bodyPr anchor="t"/>
          <a:lstStyle>
            <a:lvl1pPr algn="l">
              <a:defRPr sz="17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697339" y="9919160"/>
            <a:ext cx="39784973" cy="5119388"/>
          </a:xfrm>
        </p:spPr>
        <p:txBody>
          <a:bodyPr anchor="b"/>
          <a:lstStyle>
            <a:lvl1pPr marL="0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1pPr>
            <a:lvl2pPr marL="20059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2pPr>
            <a:lvl3pPr marL="4011930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3pPr>
            <a:lvl4pPr marL="6017895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4pPr>
            <a:lvl5pPr marL="802386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5pPr>
            <a:lvl6pPr marL="10029825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6pPr>
            <a:lvl7pPr marL="1203579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7pPr>
            <a:lvl8pPr marL="14041755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8pPr>
            <a:lvl9pPr marL="1604772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9E010-DCA2-48EE-B44E-894EA7E4C6F5}" type="datetimeFigureOut">
              <a:rPr lang="es-ES_tradnl" smtClean="0"/>
              <a:t>09/08/2012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1AC9-FFC3-4CA6-ADA6-A969A94ED39D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340292" y="5460684"/>
            <a:ext cx="20672584" cy="15444849"/>
          </a:xfrm>
        </p:spPr>
        <p:txBody>
          <a:bodyPr/>
          <a:lstStyle>
            <a:lvl1pPr>
              <a:defRPr sz="12300"/>
            </a:lvl1pPr>
            <a:lvl2pPr>
              <a:defRPr sz="10500"/>
            </a:lvl2pPr>
            <a:lvl3pPr>
              <a:defRPr sz="88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3792974" y="5460684"/>
            <a:ext cx="20672584" cy="15444849"/>
          </a:xfrm>
        </p:spPr>
        <p:txBody>
          <a:bodyPr/>
          <a:lstStyle>
            <a:lvl1pPr>
              <a:defRPr sz="12300"/>
            </a:lvl1pPr>
            <a:lvl2pPr>
              <a:defRPr sz="10500"/>
            </a:lvl2pPr>
            <a:lvl3pPr>
              <a:defRPr sz="88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9E010-DCA2-48EE-B44E-894EA7E4C6F5}" type="datetimeFigureOut">
              <a:rPr lang="es-ES_tradnl" smtClean="0"/>
              <a:t>09/08/2012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1AC9-FFC3-4CA6-ADA6-A969A94ED39D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340293" y="5238573"/>
            <a:ext cx="20680712" cy="2183188"/>
          </a:xfrm>
        </p:spPr>
        <p:txBody>
          <a:bodyPr anchor="b"/>
          <a:lstStyle>
            <a:lvl1pPr marL="0" indent="0">
              <a:buNone/>
              <a:defRPr sz="10500" b="1"/>
            </a:lvl1pPr>
            <a:lvl2pPr marL="2005965" indent="0">
              <a:buNone/>
              <a:defRPr sz="8800" b="1"/>
            </a:lvl2pPr>
            <a:lvl3pPr marL="4011930" indent="0">
              <a:buNone/>
              <a:defRPr sz="7900" b="1"/>
            </a:lvl3pPr>
            <a:lvl4pPr marL="6017895" indent="0">
              <a:buNone/>
              <a:defRPr sz="7000" b="1"/>
            </a:lvl4pPr>
            <a:lvl5pPr marL="8023860" indent="0">
              <a:buNone/>
              <a:defRPr sz="7000" b="1"/>
            </a:lvl5pPr>
            <a:lvl6pPr marL="10029825" indent="0">
              <a:buNone/>
              <a:defRPr sz="7000" b="1"/>
            </a:lvl6pPr>
            <a:lvl7pPr marL="12035790" indent="0">
              <a:buNone/>
              <a:defRPr sz="7000" b="1"/>
            </a:lvl7pPr>
            <a:lvl8pPr marL="14041755" indent="0">
              <a:buNone/>
              <a:defRPr sz="7000" b="1"/>
            </a:lvl8pPr>
            <a:lvl9pPr marL="16047720" indent="0">
              <a:buNone/>
              <a:defRPr sz="70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340293" y="7421761"/>
            <a:ext cx="20680712" cy="13483770"/>
          </a:xfrm>
        </p:spPr>
        <p:txBody>
          <a:bodyPr/>
          <a:lstStyle>
            <a:lvl1pPr>
              <a:defRPr sz="10500"/>
            </a:lvl1pPr>
            <a:lvl2pPr>
              <a:defRPr sz="8800"/>
            </a:lvl2pPr>
            <a:lvl3pPr>
              <a:defRPr sz="7900"/>
            </a:lvl3pPr>
            <a:lvl4pPr>
              <a:defRPr sz="7000"/>
            </a:lvl4pPr>
            <a:lvl5pPr>
              <a:defRPr sz="7000"/>
            </a:lvl5pPr>
            <a:lvl6pPr>
              <a:defRPr sz="7000"/>
            </a:lvl6pPr>
            <a:lvl7pPr>
              <a:defRPr sz="7000"/>
            </a:lvl7pPr>
            <a:lvl8pPr>
              <a:defRPr sz="7000"/>
            </a:lvl8pPr>
            <a:lvl9pPr>
              <a:defRPr sz="7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23776724" y="5238573"/>
            <a:ext cx="20688836" cy="2183188"/>
          </a:xfrm>
        </p:spPr>
        <p:txBody>
          <a:bodyPr anchor="b"/>
          <a:lstStyle>
            <a:lvl1pPr marL="0" indent="0">
              <a:buNone/>
              <a:defRPr sz="10500" b="1"/>
            </a:lvl1pPr>
            <a:lvl2pPr marL="2005965" indent="0">
              <a:buNone/>
              <a:defRPr sz="8800" b="1"/>
            </a:lvl2pPr>
            <a:lvl3pPr marL="4011930" indent="0">
              <a:buNone/>
              <a:defRPr sz="7900" b="1"/>
            </a:lvl3pPr>
            <a:lvl4pPr marL="6017895" indent="0">
              <a:buNone/>
              <a:defRPr sz="7000" b="1"/>
            </a:lvl4pPr>
            <a:lvl5pPr marL="8023860" indent="0">
              <a:buNone/>
              <a:defRPr sz="7000" b="1"/>
            </a:lvl5pPr>
            <a:lvl6pPr marL="10029825" indent="0">
              <a:buNone/>
              <a:defRPr sz="7000" b="1"/>
            </a:lvl6pPr>
            <a:lvl7pPr marL="12035790" indent="0">
              <a:buNone/>
              <a:defRPr sz="7000" b="1"/>
            </a:lvl7pPr>
            <a:lvl8pPr marL="14041755" indent="0">
              <a:buNone/>
              <a:defRPr sz="7000" b="1"/>
            </a:lvl8pPr>
            <a:lvl9pPr marL="16047720" indent="0">
              <a:buNone/>
              <a:defRPr sz="70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3776724" y="7421761"/>
            <a:ext cx="20688836" cy="13483770"/>
          </a:xfrm>
        </p:spPr>
        <p:txBody>
          <a:bodyPr/>
          <a:lstStyle>
            <a:lvl1pPr>
              <a:defRPr sz="10500"/>
            </a:lvl1pPr>
            <a:lvl2pPr>
              <a:defRPr sz="8800"/>
            </a:lvl2pPr>
            <a:lvl3pPr>
              <a:defRPr sz="7900"/>
            </a:lvl3pPr>
            <a:lvl4pPr>
              <a:defRPr sz="7000"/>
            </a:lvl4pPr>
            <a:lvl5pPr>
              <a:defRPr sz="7000"/>
            </a:lvl5pPr>
            <a:lvl6pPr>
              <a:defRPr sz="7000"/>
            </a:lvl6pPr>
            <a:lvl7pPr>
              <a:defRPr sz="7000"/>
            </a:lvl7pPr>
            <a:lvl8pPr>
              <a:defRPr sz="7000"/>
            </a:lvl8pPr>
            <a:lvl9pPr>
              <a:defRPr sz="7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9E010-DCA2-48EE-B44E-894EA7E4C6F5}" type="datetimeFigureOut">
              <a:rPr lang="es-ES_tradnl" smtClean="0"/>
              <a:t>09/08/2012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1AC9-FFC3-4CA6-ADA6-A969A94ED39D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9E010-DCA2-48EE-B44E-894EA7E4C6F5}" type="datetimeFigureOut">
              <a:rPr lang="es-ES_tradnl" smtClean="0"/>
              <a:t>09/08/2012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1AC9-FFC3-4CA6-ADA6-A969A94ED39D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9E010-DCA2-48EE-B44E-894EA7E4C6F5}" type="datetimeFigureOut">
              <a:rPr lang="es-ES_tradnl" smtClean="0"/>
              <a:t>09/08/2012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1AC9-FFC3-4CA6-ADA6-A969A94ED39D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40295" y="931783"/>
            <a:ext cx="15398802" cy="3965496"/>
          </a:xfrm>
        </p:spPr>
        <p:txBody>
          <a:bodyPr anchor="b"/>
          <a:lstStyle>
            <a:lvl1pPr algn="l">
              <a:defRPr sz="8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8299787" y="931785"/>
            <a:ext cx="26165770" cy="19973748"/>
          </a:xfrm>
        </p:spPr>
        <p:txBody>
          <a:bodyPr/>
          <a:lstStyle>
            <a:lvl1pPr>
              <a:defRPr sz="14000"/>
            </a:lvl1pPr>
            <a:lvl2pPr>
              <a:defRPr sz="12300"/>
            </a:lvl2pPr>
            <a:lvl3pPr>
              <a:defRPr sz="105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40295" y="4897281"/>
            <a:ext cx="15398802" cy="16008252"/>
          </a:xfrm>
        </p:spPr>
        <p:txBody>
          <a:bodyPr/>
          <a:lstStyle>
            <a:lvl1pPr marL="0" indent="0">
              <a:buNone/>
              <a:defRPr sz="6100"/>
            </a:lvl1pPr>
            <a:lvl2pPr marL="2005965" indent="0">
              <a:buNone/>
              <a:defRPr sz="5300"/>
            </a:lvl2pPr>
            <a:lvl3pPr marL="4011930" indent="0">
              <a:buNone/>
              <a:defRPr sz="4400"/>
            </a:lvl3pPr>
            <a:lvl4pPr marL="6017895" indent="0">
              <a:buNone/>
              <a:defRPr sz="3900"/>
            </a:lvl4pPr>
            <a:lvl5pPr marL="8023860" indent="0">
              <a:buNone/>
              <a:defRPr sz="3900"/>
            </a:lvl5pPr>
            <a:lvl6pPr marL="10029825" indent="0">
              <a:buNone/>
              <a:defRPr sz="3900"/>
            </a:lvl6pPr>
            <a:lvl7pPr marL="12035790" indent="0">
              <a:buNone/>
              <a:defRPr sz="3900"/>
            </a:lvl7pPr>
            <a:lvl8pPr marL="14041755" indent="0">
              <a:buNone/>
              <a:defRPr sz="3900"/>
            </a:lvl8pPr>
            <a:lvl9pPr marL="16047720" indent="0">
              <a:buNone/>
              <a:defRPr sz="3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9E010-DCA2-48EE-B44E-894EA7E4C6F5}" type="datetimeFigureOut">
              <a:rPr lang="es-ES_tradnl" smtClean="0"/>
              <a:t>09/08/2012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1AC9-FFC3-4CA6-ADA6-A969A94ED39D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74274" y="16382048"/>
            <a:ext cx="28083510" cy="1933993"/>
          </a:xfrm>
        </p:spPr>
        <p:txBody>
          <a:bodyPr anchor="b"/>
          <a:lstStyle>
            <a:lvl1pPr algn="l">
              <a:defRPr sz="8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9174274" y="2091095"/>
            <a:ext cx="28083510" cy="14041755"/>
          </a:xfrm>
        </p:spPr>
        <p:txBody>
          <a:bodyPr/>
          <a:lstStyle>
            <a:lvl1pPr marL="0" indent="0">
              <a:buNone/>
              <a:defRPr sz="14000"/>
            </a:lvl1pPr>
            <a:lvl2pPr marL="2005965" indent="0">
              <a:buNone/>
              <a:defRPr sz="12300"/>
            </a:lvl2pPr>
            <a:lvl3pPr marL="4011930" indent="0">
              <a:buNone/>
              <a:defRPr sz="10500"/>
            </a:lvl3pPr>
            <a:lvl4pPr marL="6017895" indent="0">
              <a:buNone/>
              <a:defRPr sz="8800"/>
            </a:lvl4pPr>
            <a:lvl5pPr marL="8023860" indent="0">
              <a:buNone/>
              <a:defRPr sz="8800"/>
            </a:lvl5pPr>
            <a:lvl6pPr marL="10029825" indent="0">
              <a:buNone/>
              <a:defRPr sz="8800"/>
            </a:lvl6pPr>
            <a:lvl7pPr marL="12035790" indent="0">
              <a:buNone/>
              <a:defRPr sz="8800"/>
            </a:lvl7pPr>
            <a:lvl8pPr marL="14041755" indent="0">
              <a:buNone/>
              <a:defRPr sz="8800"/>
            </a:lvl8pPr>
            <a:lvl9pPr marL="16047720" indent="0">
              <a:buNone/>
              <a:defRPr sz="88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74274" y="18316041"/>
            <a:ext cx="28083510" cy="2746592"/>
          </a:xfrm>
        </p:spPr>
        <p:txBody>
          <a:bodyPr/>
          <a:lstStyle>
            <a:lvl1pPr marL="0" indent="0">
              <a:buNone/>
              <a:defRPr sz="6100"/>
            </a:lvl1pPr>
            <a:lvl2pPr marL="2005965" indent="0">
              <a:buNone/>
              <a:defRPr sz="5300"/>
            </a:lvl2pPr>
            <a:lvl3pPr marL="4011930" indent="0">
              <a:buNone/>
              <a:defRPr sz="4400"/>
            </a:lvl3pPr>
            <a:lvl4pPr marL="6017895" indent="0">
              <a:buNone/>
              <a:defRPr sz="3900"/>
            </a:lvl4pPr>
            <a:lvl5pPr marL="8023860" indent="0">
              <a:buNone/>
              <a:defRPr sz="3900"/>
            </a:lvl5pPr>
            <a:lvl6pPr marL="10029825" indent="0">
              <a:buNone/>
              <a:defRPr sz="3900"/>
            </a:lvl6pPr>
            <a:lvl7pPr marL="12035790" indent="0">
              <a:buNone/>
              <a:defRPr sz="3900"/>
            </a:lvl7pPr>
            <a:lvl8pPr marL="14041755" indent="0">
              <a:buNone/>
              <a:defRPr sz="3900"/>
            </a:lvl8pPr>
            <a:lvl9pPr marL="16047720" indent="0">
              <a:buNone/>
              <a:defRPr sz="3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9E010-DCA2-48EE-B44E-894EA7E4C6F5}" type="datetimeFigureOut">
              <a:rPr lang="es-ES_tradnl" smtClean="0"/>
              <a:t>09/08/2012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1AC9-FFC3-4CA6-ADA6-A969A94ED39D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2340293" y="937202"/>
            <a:ext cx="42125265" cy="3900488"/>
          </a:xfrm>
          <a:prstGeom prst="rect">
            <a:avLst/>
          </a:prstGeom>
        </p:spPr>
        <p:txBody>
          <a:bodyPr vert="horz" lIns="401193" tIns="200597" rIns="401193" bIns="200597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340293" y="5460684"/>
            <a:ext cx="42125265" cy="15444849"/>
          </a:xfrm>
          <a:prstGeom prst="rect">
            <a:avLst/>
          </a:prstGeom>
        </p:spPr>
        <p:txBody>
          <a:bodyPr vert="horz" lIns="401193" tIns="200597" rIns="401193" bIns="200597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2340293" y="21691046"/>
            <a:ext cx="10921365" cy="1245989"/>
          </a:xfrm>
          <a:prstGeom prst="rect">
            <a:avLst/>
          </a:prstGeom>
        </p:spPr>
        <p:txBody>
          <a:bodyPr vert="horz" lIns="401193" tIns="200597" rIns="401193" bIns="200597" rtlCol="0" anchor="ctr"/>
          <a:lstStyle>
            <a:lvl1pPr algn="l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9E010-DCA2-48EE-B44E-894EA7E4C6F5}" type="datetimeFigureOut">
              <a:rPr lang="es-ES_tradnl" smtClean="0"/>
              <a:t>09/08/2012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5991999" y="21691046"/>
            <a:ext cx="14821853" cy="1245989"/>
          </a:xfrm>
          <a:prstGeom prst="rect">
            <a:avLst/>
          </a:prstGeom>
        </p:spPr>
        <p:txBody>
          <a:bodyPr vert="horz" lIns="401193" tIns="200597" rIns="401193" bIns="200597" rtlCol="0" anchor="ctr"/>
          <a:lstStyle>
            <a:lvl1pPr algn="ctr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33544193" y="21691046"/>
            <a:ext cx="10921365" cy="1245989"/>
          </a:xfrm>
          <a:prstGeom prst="rect">
            <a:avLst/>
          </a:prstGeom>
        </p:spPr>
        <p:txBody>
          <a:bodyPr vert="horz" lIns="401193" tIns="200597" rIns="401193" bIns="200597" rtlCol="0" anchor="ctr"/>
          <a:lstStyle>
            <a:lvl1pPr algn="r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D1AC9-FFC3-4CA6-ADA6-A969A94ED39D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11930" rtl="0" eaLnBrk="1" latinLnBrk="0" hangingPunct="1">
        <a:spcBef>
          <a:spcPct val="0"/>
        </a:spcBef>
        <a:buNone/>
        <a:defRPr sz="19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04474" indent="-1504474" algn="l" defTabSz="4011930" rtl="0" eaLnBrk="1" latinLnBrk="0" hangingPunct="1">
        <a:spcBef>
          <a:spcPct val="20000"/>
        </a:spcBef>
        <a:buFont typeface="Arial" pitchFamily="34" charset="0"/>
        <a:buChar char="•"/>
        <a:defRPr sz="14000" kern="1200">
          <a:solidFill>
            <a:schemeClr val="tx1"/>
          </a:solidFill>
          <a:latin typeface="+mn-lt"/>
          <a:ea typeface="+mn-ea"/>
          <a:cs typeface="+mn-cs"/>
        </a:defRPr>
      </a:lvl1pPr>
      <a:lvl2pPr marL="3259693" indent="-1253728" algn="l" defTabSz="4011930" rtl="0" eaLnBrk="1" latinLnBrk="0" hangingPunct="1">
        <a:spcBef>
          <a:spcPct val="20000"/>
        </a:spcBef>
        <a:buFont typeface="Arial" pitchFamily="34" charset="0"/>
        <a:buChar char="–"/>
        <a:defRPr sz="12300" kern="1200">
          <a:solidFill>
            <a:schemeClr val="tx1"/>
          </a:solidFill>
          <a:latin typeface="+mn-lt"/>
          <a:ea typeface="+mn-ea"/>
          <a:cs typeface="+mn-cs"/>
        </a:defRPr>
      </a:lvl2pPr>
      <a:lvl3pPr marL="5014913" indent="-1002983" algn="l" defTabSz="4011930" rtl="0" eaLnBrk="1" latinLnBrk="0" hangingPunct="1">
        <a:spcBef>
          <a:spcPct val="20000"/>
        </a:spcBef>
        <a:buFont typeface="Arial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3pPr>
      <a:lvl4pPr marL="7020878" indent="-1002983" algn="l" defTabSz="4011930" rtl="0" eaLnBrk="1" latinLnBrk="0" hangingPunct="1">
        <a:spcBef>
          <a:spcPct val="20000"/>
        </a:spcBef>
        <a:buFont typeface="Arial" pitchFamily="34" charset="0"/>
        <a:buChar char="–"/>
        <a:defRPr sz="8800" kern="1200">
          <a:solidFill>
            <a:schemeClr val="tx1"/>
          </a:solidFill>
          <a:latin typeface="+mn-lt"/>
          <a:ea typeface="+mn-ea"/>
          <a:cs typeface="+mn-cs"/>
        </a:defRPr>
      </a:lvl4pPr>
      <a:lvl5pPr marL="9026843" indent="-1002983" algn="l" defTabSz="4011930" rtl="0" eaLnBrk="1" latinLnBrk="0" hangingPunct="1">
        <a:spcBef>
          <a:spcPct val="20000"/>
        </a:spcBef>
        <a:buFont typeface="Arial" pitchFamily="34" charset="0"/>
        <a:buChar char="»"/>
        <a:defRPr sz="8800" kern="1200">
          <a:solidFill>
            <a:schemeClr val="tx1"/>
          </a:solidFill>
          <a:latin typeface="+mn-lt"/>
          <a:ea typeface="+mn-ea"/>
          <a:cs typeface="+mn-cs"/>
        </a:defRPr>
      </a:lvl5pPr>
      <a:lvl6pPr marL="11032808" indent="-1002983" algn="l" defTabSz="4011930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6pPr>
      <a:lvl7pPr marL="13038773" indent="-1002983" algn="l" defTabSz="4011930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7pPr>
      <a:lvl8pPr marL="15044738" indent="-1002983" algn="l" defTabSz="4011930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8pPr>
      <a:lvl9pPr marL="17050703" indent="-1002983" algn="l" defTabSz="4011930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011930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1pPr>
      <a:lvl2pPr marL="2005965" algn="l" defTabSz="4011930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2pPr>
      <a:lvl3pPr marL="4011930" algn="l" defTabSz="4011930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3pPr>
      <a:lvl4pPr marL="6017895" algn="l" defTabSz="4011930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4pPr>
      <a:lvl5pPr marL="8023860" algn="l" defTabSz="4011930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5pPr>
      <a:lvl6pPr marL="10029825" algn="l" defTabSz="4011930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6pPr>
      <a:lvl7pPr marL="12035790" algn="l" defTabSz="4011930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7pPr>
      <a:lvl8pPr marL="14041755" algn="l" defTabSz="4011930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8pPr>
      <a:lvl9pPr marL="16047720" algn="l" defTabSz="4011930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Pentágono"/>
          <p:cNvSpPr/>
          <p:nvPr/>
        </p:nvSpPr>
        <p:spPr>
          <a:xfrm>
            <a:off x="179511" y="1"/>
            <a:ext cx="8389766" cy="23402924"/>
          </a:xfrm>
          <a:prstGeom prst="homePlate">
            <a:avLst>
              <a:gd name="adj" fmla="val 2827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0" name="19 CuadroTexto"/>
          <p:cNvSpPr txBox="1"/>
          <p:nvPr/>
        </p:nvSpPr>
        <p:spPr>
          <a:xfrm>
            <a:off x="544283" y="8533110"/>
            <a:ext cx="7304914" cy="5016758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sz="8000" dirty="0" smtClean="0">
                <a:solidFill>
                  <a:schemeClr val="bg1"/>
                </a:solidFill>
              </a:rPr>
              <a:t>Necesidades y </a:t>
            </a:r>
            <a:r>
              <a:rPr lang="es-ES_tradnl" sz="8000" b="1" dirty="0" smtClean="0">
                <a:solidFill>
                  <a:schemeClr val="bg1"/>
                </a:solidFill>
              </a:rPr>
              <a:t>expectativas</a:t>
            </a:r>
            <a:r>
              <a:rPr lang="es-ES_tradnl" sz="8000" dirty="0" smtClean="0">
                <a:solidFill>
                  <a:schemeClr val="bg1"/>
                </a:solidFill>
              </a:rPr>
              <a:t> </a:t>
            </a:r>
            <a:r>
              <a:rPr lang="es-ES_tradnl" sz="8000" dirty="0" smtClean="0">
                <a:solidFill>
                  <a:schemeClr val="bg1"/>
                </a:solidFill>
              </a:rPr>
              <a:t>de la comunidad educativa</a:t>
            </a:r>
            <a:endParaRPr lang="es-ES_tradnl" sz="8000" dirty="0">
              <a:solidFill>
                <a:schemeClr val="bg1"/>
              </a:solidFill>
            </a:endParaRPr>
          </a:p>
        </p:txBody>
      </p:sp>
      <p:sp>
        <p:nvSpPr>
          <p:cNvPr id="22" name="21 Pentágono"/>
          <p:cNvSpPr/>
          <p:nvPr/>
        </p:nvSpPr>
        <p:spPr>
          <a:xfrm>
            <a:off x="37300145" y="-1"/>
            <a:ext cx="9505380" cy="23402925"/>
          </a:xfrm>
          <a:prstGeom prst="homePlate">
            <a:avLst>
              <a:gd name="adj" fmla="val 1959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3" name="22 CuadroTexto"/>
          <p:cNvSpPr txBox="1"/>
          <p:nvPr/>
        </p:nvSpPr>
        <p:spPr>
          <a:xfrm>
            <a:off x="37588502" y="8677126"/>
            <a:ext cx="8469520" cy="5016758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sz="8000" b="1" dirty="0" smtClean="0">
                <a:solidFill>
                  <a:schemeClr val="bg1"/>
                </a:solidFill>
              </a:rPr>
              <a:t>Comunidad educativa satisfecha y beneficiada</a:t>
            </a:r>
            <a:endParaRPr lang="es-ES_tradnl" sz="8000" b="1" dirty="0">
              <a:solidFill>
                <a:schemeClr val="bg1"/>
              </a:solidFill>
            </a:endParaRPr>
          </a:p>
        </p:txBody>
      </p:sp>
      <p:sp>
        <p:nvSpPr>
          <p:cNvPr id="26" name="25 Pentágono"/>
          <p:cNvSpPr/>
          <p:nvPr/>
        </p:nvSpPr>
        <p:spPr>
          <a:xfrm rot="5400000">
            <a:off x="19928458" y="-10711109"/>
            <a:ext cx="5940822" cy="27363040"/>
          </a:xfrm>
          <a:prstGeom prst="homePlate">
            <a:avLst>
              <a:gd name="adj" fmla="val 181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7" name="26 CuadroTexto"/>
          <p:cNvSpPr txBox="1"/>
          <p:nvPr/>
        </p:nvSpPr>
        <p:spPr>
          <a:xfrm>
            <a:off x="9217349" y="0"/>
            <a:ext cx="10134459" cy="1177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 smtClean="0">
                <a:solidFill>
                  <a:schemeClr val="bg1"/>
                </a:solidFill>
              </a:rPr>
              <a:t>PROCESO DIRECTIVO</a:t>
            </a:r>
            <a:endParaRPr lang="es-ES_tradnl" b="1" dirty="0">
              <a:solidFill>
                <a:schemeClr val="bg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20027439" y="601496"/>
            <a:ext cx="16215135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sz="5400" dirty="0" smtClean="0">
                <a:latin typeface="Verdana" pitchFamily="34" charset="0"/>
              </a:rPr>
              <a:t>Gestionar el </a:t>
            </a:r>
            <a:r>
              <a:rPr lang="es-ES_tradnl" sz="5400" dirty="0" smtClean="0">
                <a:latin typeface="Verdana" pitchFamily="34" charset="0"/>
              </a:rPr>
              <a:t>direccionamiento </a:t>
            </a:r>
            <a:r>
              <a:rPr lang="es-ES_tradnl" sz="5400" dirty="0" smtClean="0">
                <a:latin typeface="Verdana" pitchFamily="34" charset="0"/>
              </a:rPr>
              <a:t>estratégico</a:t>
            </a:r>
            <a:endParaRPr lang="es-ES_tradnl" sz="5400" dirty="0">
              <a:latin typeface="Verdana" pitchFamily="34" charset="0"/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20027439" y="3586352"/>
            <a:ext cx="15539504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sz="5400" dirty="0" smtClean="0">
                <a:latin typeface="Verdana" pitchFamily="34" charset="0"/>
              </a:rPr>
              <a:t>Conformar el gobierno escolar</a:t>
            </a:r>
            <a:endParaRPr lang="es-ES_tradnl" sz="5400" dirty="0">
              <a:latin typeface="Verdana" pitchFamily="34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20027439" y="2124398"/>
            <a:ext cx="13174797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sz="5400" dirty="0" smtClean="0">
                <a:latin typeface="Verdana" pitchFamily="34" charset="0"/>
              </a:rPr>
              <a:t>Gestionar la calidad</a:t>
            </a:r>
            <a:endParaRPr lang="es-ES_tradnl" sz="5400" dirty="0">
              <a:latin typeface="Verdana" pitchFamily="34" charset="0"/>
            </a:endParaRPr>
          </a:p>
        </p:txBody>
      </p:sp>
      <p:grpSp>
        <p:nvGrpSpPr>
          <p:cNvPr id="31" name="52 Grupo"/>
          <p:cNvGrpSpPr/>
          <p:nvPr/>
        </p:nvGrpSpPr>
        <p:grpSpPr>
          <a:xfrm>
            <a:off x="11919871" y="1519913"/>
            <a:ext cx="7769752" cy="2525647"/>
            <a:chOff x="1907704" y="260648"/>
            <a:chExt cx="1656184" cy="792088"/>
          </a:xfrm>
        </p:grpSpPr>
        <p:sp>
          <p:nvSpPr>
            <p:cNvPr id="32" name="31 Cheurón"/>
            <p:cNvSpPr/>
            <p:nvPr/>
          </p:nvSpPr>
          <p:spPr>
            <a:xfrm>
              <a:off x="1907704" y="260648"/>
              <a:ext cx="1656184" cy="792088"/>
            </a:xfrm>
            <a:prstGeom prst="chevron">
              <a:avLst>
                <a:gd name="adj" fmla="val 23932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  <p:sp>
          <p:nvSpPr>
            <p:cNvPr id="33" name="32 CuadroTexto"/>
            <p:cNvSpPr txBox="1"/>
            <p:nvPr/>
          </p:nvSpPr>
          <p:spPr>
            <a:xfrm>
              <a:off x="2123728" y="292144"/>
              <a:ext cx="1296144" cy="646331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s-ES_tradnl" b="1" dirty="0" smtClean="0"/>
                <a:t>Gestión Directiva</a:t>
              </a:r>
              <a:endParaRPr lang="es-ES_tradnl" b="1" dirty="0"/>
            </a:p>
          </p:txBody>
        </p:sp>
      </p:grpSp>
      <p:grpSp>
        <p:nvGrpSpPr>
          <p:cNvPr id="34" name="33 Grupo"/>
          <p:cNvGrpSpPr/>
          <p:nvPr/>
        </p:nvGrpSpPr>
        <p:grpSpPr>
          <a:xfrm>
            <a:off x="9145341" y="6464794"/>
            <a:ext cx="27363040" cy="11141323"/>
            <a:chOff x="1979712" y="1916832"/>
            <a:chExt cx="5472608" cy="3400274"/>
          </a:xfrm>
        </p:grpSpPr>
        <p:sp>
          <p:nvSpPr>
            <p:cNvPr id="35" name="34 Cheurón"/>
            <p:cNvSpPr/>
            <p:nvPr/>
          </p:nvSpPr>
          <p:spPr>
            <a:xfrm>
              <a:off x="1979712" y="1932730"/>
              <a:ext cx="5472608" cy="3384376"/>
            </a:xfrm>
            <a:prstGeom prst="chevron">
              <a:avLst>
                <a:gd name="adj" fmla="val 6609"/>
              </a:avLst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schemeClr val="tx1"/>
                </a:solidFill>
              </a:endParaRPr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2123728" y="1916832"/>
              <a:ext cx="21602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b="1" dirty="0" smtClean="0">
                  <a:solidFill>
                    <a:schemeClr val="bg1"/>
                  </a:solidFill>
                </a:rPr>
                <a:t>PROCESO MISIONAL</a:t>
              </a:r>
              <a:endParaRPr lang="es-ES_tradnl" b="1" dirty="0">
                <a:solidFill>
                  <a:schemeClr val="bg1"/>
                </a:solidFill>
              </a:endParaRPr>
            </a:p>
          </p:txBody>
        </p:sp>
        <p:grpSp>
          <p:nvGrpSpPr>
            <p:cNvPr id="37" name="46 Grupo"/>
            <p:cNvGrpSpPr/>
            <p:nvPr/>
          </p:nvGrpSpPr>
          <p:grpSpPr>
            <a:xfrm>
              <a:off x="2267744" y="2420888"/>
              <a:ext cx="1656184" cy="792088"/>
              <a:chOff x="2267744" y="2492896"/>
              <a:chExt cx="1656184" cy="792088"/>
            </a:xfrm>
          </p:grpSpPr>
          <p:sp>
            <p:nvSpPr>
              <p:cNvPr id="47" name="46 Cheurón"/>
              <p:cNvSpPr/>
              <p:nvPr/>
            </p:nvSpPr>
            <p:spPr>
              <a:xfrm>
                <a:off x="2267744" y="2492896"/>
                <a:ext cx="1656184" cy="792088"/>
              </a:xfrm>
              <a:prstGeom prst="chevron">
                <a:avLst>
                  <a:gd name="adj" fmla="val 23932"/>
                </a:avLst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47 CuadroTexto"/>
              <p:cNvSpPr txBox="1"/>
              <p:nvPr/>
            </p:nvSpPr>
            <p:spPr>
              <a:xfrm>
                <a:off x="2483768" y="2532173"/>
                <a:ext cx="1296144" cy="646331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s-ES_tradnl" b="1" dirty="0" smtClean="0"/>
                  <a:t>Gestión Académica</a:t>
                </a:r>
                <a:endParaRPr lang="es-ES_tradnl" b="1" dirty="0"/>
              </a:p>
            </p:txBody>
          </p:sp>
        </p:grpSp>
        <p:sp>
          <p:nvSpPr>
            <p:cNvPr id="38" name="37 CuadroTexto"/>
            <p:cNvSpPr txBox="1"/>
            <p:nvPr/>
          </p:nvSpPr>
          <p:spPr>
            <a:xfrm>
              <a:off x="3995936" y="2433671"/>
              <a:ext cx="2736304" cy="281796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s-ES_tradnl" sz="5400" dirty="0" smtClean="0">
                  <a:solidFill>
                    <a:schemeClr val="tx1"/>
                  </a:solidFill>
                  <a:latin typeface="Verdana" pitchFamily="34" charset="0"/>
                </a:rPr>
                <a:t>Elaborar el diseño curricular</a:t>
              </a:r>
              <a:endParaRPr lang="es-ES_tradnl" sz="5400" dirty="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grpSp>
          <p:nvGrpSpPr>
            <p:cNvPr id="39" name="57 Grupo"/>
            <p:cNvGrpSpPr/>
            <p:nvPr/>
          </p:nvGrpSpPr>
          <p:grpSpPr>
            <a:xfrm>
              <a:off x="2267744" y="3933056"/>
              <a:ext cx="1785798" cy="1164285"/>
              <a:chOff x="2267744" y="3933056"/>
              <a:chExt cx="1785798" cy="1164285"/>
            </a:xfrm>
          </p:grpSpPr>
          <p:sp>
            <p:nvSpPr>
              <p:cNvPr id="45" name="44 Cheurón"/>
              <p:cNvSpPr/>
              <p:nvPr/>
            </p:nvSpPr>
            <p:spPr>
              <a:xfrm>
                <a:off x="2267744" y="3933056"/>
                <a:ext cx="1785798" cy="1164285"/>
              </a:xfrm>
              <a:prstGeom prst="chevron">
                <a:avLst>
                  <a:gd name="adj" fmla="val 13914"/>
                </a:avLst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_tradnl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45 CuadroTexto"/>
              <p:cNvSpPr txBox="1"/>
              <p:nvPr/>
            </p:nvSpPr>
            <p:spPr>
              <a:xfrm>
                <a:off x="2411760" y="3954565"/>
                <a:ext cx="1512168" cy="92333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s-ES_tradnl" b="1" dirty="0" smtClean="0"/>
                  <a:t>Gestión de la Comunidad e inclusión</a:t>
                </a:r>
                <a:endParaRPr lang="es-ES_tradnl" b="1" dirty="0"/>
              </a:p>
            </p:txBody>
          </p:sp>
        </p:grpSp>
        <p:sp>
          <p:nvSpPr>
            <p:cNvPr id="40" name="39 CuadroTexto"/>
            <p:cNvSpPr txBox="1"/>
            <p:nvPr/>
          </p:nvSpPr>
          <p:spPr>
            <a:xfrm>
              <a:off x="4139952" y="3732930"/>
              <a:ext cx="2736304" cy="281796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s-ES_tradnl" sz="5400" b="1" dirty="0" smtClean="0"/>
                <a:t>Gestionar la convivencia</a:t>
              </a:r>
              <a:endParaRPr lang="es-ES_tradnl" sz="5400" b="1" dirty="0"/>
            </a:p>
          </p:txBody>
        </p:sp>
        <p:sp>
          <p:nvSpPr>
            <p:cNvPr id="41" name="40 CuadroTexto"/>
            <p:cNvSpPr txBox="1"/>
            <p:nvPr/>
          </p:nvSpPr>
          <p:spPr>
            <a:xfrm>
              <a:off x="4139952" y="4092970"/>
              <a:ext cx="2808312" cy="281796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s-ES_tradnl" sz="5400" b="1" dirty="0" smtClean="0"/>
                <a:t>Gestionar el Bienestar institucional</a:t>
              </a:r>
              <a:endParaRPr lang="es-ES_tradnl" sz="5400" b="1" dirty="0"/>
            </a:p>
          </p:txBody>
        </p:sp>
        <p:sp>
          <p:nvSpPr>
            <p:cNvPr id="42" name="41 CuadroTexto"/>
            <p:cNvSpPr txBox="1"/>
            <p:nvPr/>
          </p:nvSpPr>
          <p:spPr>
            <a:xfrm>
              <a:off x="4139952" y="4453010"/>
              <a:ext cx="2952328" cy="281796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s-ES_tradnl" sz="5400" b="1" dirty="0" smtClean="0"/>
                <a:t>Gestionar la Proyección comunitaria</a:t>
              </a:r>
              <a:endParaRPr lang="es-ES_tradnl" sz="5400" b="1" dirty="0"/>
            </a:p>
          </p:txBody>
        </p:sp>
        <p:sp>
          <p:nvSpPr>
            <p:cNvPr id="43" name="42 CuadroTexto"/>
            <p:cNvSpPr txBox="1"/>
            <p:nvPr/>
          </p:nvSpPr>
          <p:spPr>
            <a:xfrm>
              <a:off x="4139952" y="4813050"/>
              <a:ext cx="3024336" cy="281796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s-ES_tradnl" sz="5400" b="1" dirty="0" smtClean="0"/>
                <a:t>Administrar el Programa de inclusión</a:t>
              </a:r>
              <a:endParaRPr lang="es-ES_tradnl" sz="5400" b="1" dirty="0"/>
            </a:p>
          </p:txBody>
        </p:sp>
        <p:sp>
          <p:nvSpPr>
            <p:cNvPr id="44" name="43 CuadroTexto"/>
            <p:cNvSpPr txBox="1"/>
            <p:nvPr/>
          </p:nvSpPr>
          <p:spPr>
            <a:xfrm>
              <a:off x="3995936" y="2925569"/>
              <a:ext cx="2736304" cy="281796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s-ES_tradnl" sz="5400" dirty="0" smtClean="0">
                  <a:solidFill>
                    <a:schemeClr val="tx1"/>
                  </a:solidFill>
                  <a:latin typeface="Verdana" pitchFamily="34" charset="0"/>
                </a:rPr>
                <a:t>Establecer la evaluación y promoción</a:t>
              </a:r>
              <a:endParaRPr lang="es-ES_tradnl" sz="5400" dirty="0">
                <a:solidFill>
                  <a:schemeClr val="tx1"/>
                </a:solidFill>
                <a:latin typeface="Verdana" pitchFamily="34" charset="0"/>
              </a:endParaRPr>
            </a:p>
          </p:txBody>
        </p:sp>
      </p:grpSp>
      <p:sp>
        <p:nvSpPr>
          <p:cNvPr id="50" name="49 Pentágono"/>
          <p:cNvSpPr/>
          <p:nvPr/>
        </p:nvSpPr>
        <p:spPr>
          <a:xfrm rot="16200000">
            <a:off x="19928458" y="6750994"/>
            <a:ext cx="5364759" cy="27939104"/>
          </a:xfrm>
          <a:prstGeom prst="homePlate">
            <a:avLst>
              <a:gd name="adj" fmla="val 14426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1" name="50 CuadroTexto"/>
          <p:cNvSpPr txBox="1"/>
          <p:nvPr/>
        </p:nvSpPr>
        <p:spPr>
          <a:xfrm>
            <a:off x="11055775" y="18885233"/>
            <a:ext cx="10347816" cy="1448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 smtClean="0">
                <a:solidFill>
                  <a:schemeClr val="bg1"/>
                </a:solidFill>
              </a:rPr>
              <a:t>PROCESO DE APOYO</a:t>
            </a:r>
            <a:endParaRPr lang="es-ES_tradnl" b="1" dirty="0">
              <a:solidFill>
                <a:schemeClr val="bg1"/>
              </a:solidFill>
            </a:endParaRPr>
          </a:p>
        </p:txBody>
      </p:sp>
      <p:sp>
        <p:nvSpPr>
          <p:cNvPr id="52" name="51 CuadroTexto"/>
          <p:cNvSpPr txBox="1"/>
          <p:nvPr/>
        </p:nvSpPr>
        <p:spPr>
          <a:xfrm>
            <a:off x="22207237" y="19259830"/>
            <a:ext cx="13797088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5400" b="1" dirty="0" smtClean="0"/>
              <a:t>Promover el talento humano</a:t>
            </a:r>
          </a:p>
        </p:txBody>
      </p:sp>
      <p:sp>
        <p:nvSpPr>
          <p:cNvPr id="53" name="52 CuadroTexto"/>
          <p:cNvSpPr txBox="1"/>
          <p:nvPr/>
        </p:nvSpPr>
        <p:spPr>
          <a:xfrm>
            <a:off x="22207237" y="20671609"/>
            <a:ext cx="13797088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5400" b="1" dirty="0" smtClean="0"/>
              <a:t>Apoyar la gestión académica</a:t>
            </a:r>
            <a:endParaRPr lang="es-ES_tradnl" sz="5400" b="1" dirty="0"/>
          </a:p>
        </p:txBody>
      </p:sp>
      <p:sp>
        <p:nvSpPr>
          <p:cNvPr id="54" name="53 CuadroTexto"/>
          <p:cNvSpPr txBox="1"/>
          <p:nvPr/>
        </p:nvSpPr>
        <p:spPr>
          <a:xfrm>
            <a:off x="22207237" y="22083388"/>
            <a:ext cx="13797088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_tradnl" sz="5400" b="1" dirty="0" smtClean="0"/>
              <a:t>Gestionar los recursos</a:t>
            </a:r>
            <a:endParaRPr lang="es-ES_tradnl" sz="5400" b="1" dirty="0"/>
          </a:p>
        </p:txBody>
      </p:sp>
      <p:sp>
        <p:nvSpPr>
          <p:cNvPr id="56" name="55 Pentágono"/>
          <p:cNvSpPr/>
          <p:nvPr/>
        </p:nvSpPr>
        <p:spPr>
          <a:xfrm>
            <a:off x="9331144" y="20054390"/>
            <a:ext cx="12775638" cy="3105914"/>
          </a:xfrm>
          <a:prstGeom prst="homePlate">
            <a:avLst>
              <a:gd name="adj" fmla="val 320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7" name="56 CuadroTexto"/>
          <p:cNvSpPr txBox="1"/>
          <p:nvPr/>
        </p:nvSpPr>
        <p:spPr>
          <a:xfrm>
            <a:off x="9403149" y="20338933"/>
            <a:ext cx="11767528" cy="25237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 smtClean="0"/>
              <a:t>Gestión Administrativa y </a:t>
            </a:r>
            <a:r>
              <a:rPr lang="es-ES_tradnl" b="1" dirty="0" smtClean="0"/>
              <a:t>Financiera</a:t>
            </a:r>
            <a:endParaRPr lang="es-ES_tradnl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80</Words>
  <Application>Microsoft Office PowerPoint</Application>
  <PresentationFormat>Personalizado</PresentationFormat>
  <Paragraphs>21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Familiar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LUISALBERTO</dc:creator>
  <cp:lastModifiedBy>LUISALBERTO</cp:lastModifiedBy>
  <cp:revision>5</cp:revision>
  <dcterms:created xsi:type="dcterms:W3CDTF">2012-08-09T23:51:23Z</dcterms:created>
  <dcterms:modified xsi:type="dcterms:W3CDTF">2012-08-10T00:24:18Z</dcterms:modified>
</cp:coreProperties>
</file>