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5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1F7B3-5681-4CD7-BB65-4B9E43146B52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D671DD-06A6-47CC-8DB6-E7E78C52996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5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3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3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4" y="930145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5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7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0AD310B-BB93-4A0F-8BC7-AFDC2D7DCD1A}" type="datetimeFigureOut">
              <a:rPr lang="es-ES_tradnl" smtClean="0"/>
              <a:pPr/>
              <a:t>29/07/2012</a:t>
            </a:fld>
            <a:endParaRPr lang="es-ES_tradnl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6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6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B682F65-A3D0-4D08-A594-448991DC7C2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7"/>
            <a:ext cx="8568952" cy="60785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 Y </a:t>
            </a:r>
            <a:r>
              <a:rPr lang="es-ES_tradnl" sz="2400" b="1" dirty="0" smtClean="0"/>
              <a:t>PROFESORES CASD </a:t>
            </a:r>
            <a:endParaRPr lang="es-ES_tradnl" sz="2400" b="1" dirty="0" smtClean="0"/>
          </a:p>
          <a:p>
            <a:pPr algn="ctr"/>
            <a:r>
              <a:rPr lang="es-ES_tradnl" sz="2000" b="1" dirty="0" smtClean="0"/>
              <a:t>JULIO 30 DE 2012</a:t>
            </a:r>
          </a:p>
          <a:p>
            <a:pPr algn="ctr"/>
            <a:r>
              <a:rPr lang="es-ES_tradnl" sz="2000" b="1" dirty="0" smtClean="0"/>
              <a:t>PRIMERA PARTE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b="1" dirty="0" smtClean="0"/>
              <a:t>VERIFICACIÓN DEL QUÓRUM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b="1" dirty="0" smtClean="0"/>
              <a:t>REFLEXIÓN</a:t>
            </a:r>
          </a:p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es-ES_tradnl" b="1" dirty="0" smtClean="0"/>
              <a:t>SOCIALIZACIÓN: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Diagnóstico institucional, entorno </a:t>
            </a:r>
            <a:r>
              <a:rPr lang="es-ES_tradnl" sz="2000" b="1" dirty="0" smtClean="0"/>
              <a:t>familiar, egresados y servicios</a:t>
            </a:r>
            <a:endParaRPr lang="es-ES_tradnl" sz="2000" b="1" dirty="0" smtClean="0"/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Proyecto de vida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Proyecto 5’S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Valores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Resultados </a:t>
            </a:r>
            <a:r>
              <a:rPr lang="es-ES_tradnl" sz="2000" b="1" dirty="0" err="1" smtClean="0"/>
              <a:t>DOFA</a:t>
            </a:r>
            <a:endParaRPr lang="es-ES_tradnl" sz="2000" b="1" dirty="0" smtClean="0"/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Plan estratégico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Plan operativo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Mapa de procesos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Red de procesos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s-ES_tradnl" sz="2000" b="1" dirty="0" smtClean="0"/>
              <a:t>Plantilla de procedimientos</a:t>
            </a:r>
          </a:p>
        </p:txBody>
      </p:sp>
      <p:pic>
        <p:nvPicPr>
          <p:cNvPr id="3" name="2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43608" y="836712"/>
            <a:ext cx="936104" cy="927133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96336" y="836712"/>
            <a:ext cx="792568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23528" y="332657"/>
            <a:ext cx="856895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b="1" dirty="0" smtClean="0"/>
              <a:t>AGENDA REUNIÓN COMITÉ DE CALIDAD Y PROFESORES</a:t>
            </a:r>
          </a:p>
          <a:p>
            <a:pPr algn="ctr"/>
            <a:r>
              <a:rPr lang="es-ES_tradnl" sz="2400" b="1" dirty="0" smtClean="0"/>
              <a:t>CASD </a:t>
            </a:r>
          </a:p>
          <a:p>
            <a:pPr algn="ctr"/>
            <a:r>
              <a:rPr lang="es-ES_tradnl" sz="2400" b="1" dirty="0" smtClean="0"/>
              <a:t>JULIO 30 DE 2012</a:t>
            </a:r>
          </a:p>
          <a:p>
            <a:pPr algn="ctr"/>
            <a:r>
              <a:rPr lang="es-ES_tradnl" sz="2400" b="1" dirty="0" smtClean="0"/>
              <a:t>SEGUNDA PARTE</a:t>
            </a:r>
          </a:p>
          <a:p>
            <a:pPr algn="ctr"/>
            <a:endParaRPr lang="es-ES_tradnl" sz="2000" b="1" dirty="0" smtClean="0"/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s-ES_tradnl" sz="2000" b="1" dirty="0" smtClean="0"/>
              <a:t>REFLEXIÓN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s-ES_tradnl" sz="2000" b="1" dirty="0" smtClean="0"/>
              <a:t>TALLER PLANTILLA DE PROCEDIMIENTOS</a:t>
            </a:r>
          </a:p>
          <a:p>
            <a:pPr marL="457200" indent="-457200" algn="just">
              <a:lnSpc>
                <a:spcPct val="200000"/>
              </a:lnSpc>
              <a:buAutoNum type="arabicPeriod"/>
            </a:pPr>
            <a:r>
              <a:rPr lang="es-ES_tradnl" sz="2000" b="1" dirty="0" smtClean="0"/>
              <a:t>TALLER DE CONCEPTUALIZACIÓN</a:t>
            </a:r>
          </a:p>
          <a:p>
            <a:pPr marL="457200" indent="-457200" algn="just">
              <a:buAutoNum type="arabicPeriod"/>
            </a:pPr>
            <a:endParaRPr lang="es-ES_tradnl" sz="2000" b="1" dirty="0" smtClean="0"/>
          </a:p>
        </p:txBody>
      </p:sp>
      <p:pic>
        <p:nvPicPr>
          <p:cNvPr id="3" name="2 Imagen" descr="Imagen1.em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268760"/>
            <a:ext cx="936104" cy="927133"/>
          </a:xfrm>
          <a:prstGeom prst="rect">
            <a:avLst/>
          </a:prstGeom>
        </p:spPr>
      </p:pic>
      <p:pic>
        <p:nvPicPr>
          <p:cNvPr id="4" name="3 Imagen" descr="LOGO DEFINITIVO DE CALID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1340768"/>
            <a:ext cx="792568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271</TotalTime>
  <Words>72</Words>
  <Application>Microsoft Office PowerPoint</Application>
  <PresentationFormat>Presentación en pantalla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Aspecto</vt:lpstr>
      <vt:lpstr>Diapositiva 1</vt:lpstr>
      <vt:lpstr>Diapositiva 2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LUISALBERTO</dc:creator>
  <cp:lastModifiedBy>LUISALBERTO</cp:lastModifiedBy>
  <cp:revision>46</cp:revision>
  <dcterms:created xsi:type="dcterms:W3CDTF">2012-01-30T22:34:32Z</dcterms:created>
  <dcterms:modified xsi:type="dcterms:W3CDTF">2012-07-29T19:43:13Z</dcterms:modified>
</cp:coreProperties>
</file>